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644-61D9-4AEA-AB18-BC264D15B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DA0E9-F95A-43E9-A221-B9E07772B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2AC4E-ED82-4523-89A6-4B8E863E1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B5D8-2467-4140-B7CC-398DD816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25303-4096-454E-9E3E-45838931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29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89001-33A4-4DF0-B5C6-CE6215E9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5D031-DB47-48EB-B130-3C9573C53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E51BC-5CEF-4603-8F0B-E4EFC19EF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A233F-6A07-474D-83C4-5C6923ED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F7E53-88D0-4D99-A7F0-C5900FFD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45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09F72F-7914-4C27-8AFC-9BE8E5555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1AF2C-9850-4857-858E-7479D4720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FDE78-D42D-48B8-877E-084CF16F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1746-687D-497C-9534-D8E59255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C29B-6D6A-4B68-BB60-FC2E475C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45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F4E9-C237-4265-A010-F2C16C48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26C1C-82C9-46A4-8A44-353F7FBCB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300A-8944-407C-BE1E-FFF6E8156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B7B28-5936-43B9-8B3B-BA1E57D3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A918A-0059-48C4-B531-09CF956B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94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E701-08E4-4F58-A0C7-C795960C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7928E-43D6-4A9A-A5EE-24A7BD300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A4F9C-0484-415B-AA21-6604B1C4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D8543-163F-450D-A1E2-F79EBAFF0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1002A-4841-4D2D-9646-1ED8740F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78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63D8-2A7B-4313-8DF9-70CAD4E3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7211-2BD5-4B65-8705-0DBD52E1A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EFD94-E294-484E-913D-FB20CC5E5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FC389-1E54-4D62-B805-EB78091D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C69FE-0AC8-4F37-A192-C5249C4B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78FF6-765E-4E2A-8DF9-EABF96C0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30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094F-75E2-4D94-832C-C2F425A2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6A6FA-4091-4C44-AFE0-4A1ECC113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63CA0-7606-431D-AAC1-69B85D76E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1C05E-A58B-4853-B550-AEC897809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9630E-33BB-4E29-AF96-FC35BC981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6BCE48-76B4-4E0E-94A8-1A8E24D9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0E7398-0C08-42F9-80B1-CD4084C6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52496-E633-48FC-A5E2-ED6BC899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21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265F-7A1A-4D62-876A-C8E55016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8EC99-48C7-434B-93D7-4D83C8CE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BA816-FB99-486B-A22A-ABEB6C4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219DB-B3A0-4A72-9B39-6600AF55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91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F03B7-6D14-4269-A2B7-B974FD1D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6569D-7FC3-46B6-92E5-AC25C2B0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71A14-0EE0-40B6-A5CE-653073CE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72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D7F2-06DA-4ED9-81D6-07DE5F97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2B861-F9D0-4883-9494-ADEA9689A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18BA2-B460-4DC6-AB29-12C289E9C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61266-1BA9-42CE-8A12-A43A5674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8D86D-BF47-476F-9141-C64BF49C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C3CC2-8242-4269-ACE6-41DB8C22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15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7AE97-D18A-4DEB-BFF0-E6E488B9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C105A-0BC8-4B55-A648-6F9BBA192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405A2-0813-4E5A-9647-CA5666B29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6D23E-CD19-4768-8515-9EA7AB03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C7F3E-5121-4B47-873C-D3257AC0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992B-CA7D-4936-932D-392BACB8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084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25571-8E79-4888-AC10-BD6D84AA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6CB6B-9A23-4F46-82C6-A4AFD846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0AB52-6E38-488F-BA0B-169F482A0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8D0AE-95EC-4FAA-A577-7BDEEB232E0B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DDEEB-F651-4083-8F78-1FEDE8E19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7A94B-AE38-4E78-AEEC-8E9ED419D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04D07-C150-48CC-A8E8-BA78B91E0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59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F9B4D6-FF5A-4D66-B8D2-2D28658F0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64" t="18616" r="30477" b="6666"/>
          <a:stretch/>
        </p:blipFill>
        <p:spPr>
          <a:xfrm>
            <a:off x="130864" y="138572"/>
            <a:ext cx="5965136" cy="66229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3CB716-68CF-4D5C-B7FD-587492316161}"/>
              </a:ext>
            </a:extLst>
          </p:cNvPr>
          <p:cNvSpPr/>
          <p:nvPr/>
        </p:nvSpPr>
        <p:spPr>
          <a:xfrm>
            <a:off x="4095345" y="836579"/>
            <a:ext cx="1926076" cy="10019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D4A6BC-9DC0-4DAD-B56B-71941192806C}"/>
              </a:ext>
            </a:extLst>
          </p:cNvPr>
          <p:cNvSpPr/>
          <p:nvPr/>
        </p:nvSpPr>
        <p:spPr>
          <a:xfrm>
            <a:off x="658239" y="2691321"/>
            <a:ext cx="606357" cy="2756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019E08-1E44-4BD2-BF1D-A5998154B850}"/>
              </a:ext>
            </a:extLst>
          </p:cNvPr>
          <p:cNvSpPr/>
          <p:nvPr/>
        </p:nvSpPr>
        <p:spPr>
          <a:xfrm>
            <a:off x="156805" y="3576539"/>
            <a:ext cx="2382114" cy="2075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CE9AB6-D9D6-4E1B-83EB-04FF1D2061B4}"/>
              </a:ext>
            </a:extLst>
          </p:cNvPr>
          <p:cNvSpPr/>
          <p:nvPr/>
        </p:nvSpPr>
        <p:spPr>
          <a:xfrm>
            <a:off x="160048" y="3904038"/>
            <a:ext cx="4573040" cy="2075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7E609-374B-4B91-946C-C31AF41B82C8}"/>
              </a:ext>
            </a:extLst>
          </p:cNvPr>
          <p:cNvSpPr/>
          <p:nvPr/>
        </p:nvSpPr>
        <p:spPr>
          <a:xfrm>
            <a:off x="648511" y="3223107"/>
            <a:ext cx="1170561" cy="2058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B1A0E-0EFA-4B25-8652-46C3BB7E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318" y="4248767"/>
            <a:ext cx="2507508" cy="2786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8C35E3-0E76-491A-9E07-A3673A82AA90}"/>
              </a:ext>
            </a:extLst>
          </p:cNvPr>
          <p:cNvSpPr/>
          <p:nvPr/>
        </p:nvSpPr>
        <p:spPr>
          <a:xfrm>
            <a:off x="154602" y="4285126"/>
            <a:ext cx="4573040" cy="2075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205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84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F20D5A-9246-4B6C-9DDD-1C2E0E8F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7" y="193462"/>
            <a:ext cx="7402749" cy="63428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EFCFC0-2B47-48CE-B733-FF744D6681E5}"/>
              </a:ext>
            </a:extLst>
          </p:cNvPr>
          <p:cNvSpPr/>
          <p:nvPr/>
        </p:nvSpPr>
        <p:spPr>
          <a:xfrm>
            <a:off x="165369" y="183920"/>
            <a:ext cx="1828801" cy="263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365BD6-0105-490C-8B53-C6A5750304D7}"/>
              </a:ext>
            </a:extLst>
          </p:cNvPr>
          <p:cNvSpPr/>
          <p:nvPr/>
        </p:nvSpPr>
        <p:spPr>
          <a:xfrm>
            <a:off x="1290537" y="3409544"/>
            <a:ext cx="703633" cy="263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5EBC0-4E75-4096-980F-56C3F19B1B35}"/>
              </a:ext>
            </a:extLst>
          </p:cNvPr>
          <p:cNvSpPr/>
          <p:nvPr/>
        </p:nvSpPr>
        <p:spPr>
          <a:xfrm>
            <a:off x="2876144" y="3916099"/>
            <a:ext cx="2795082" cy="2570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84032-5171-4F5B-A848-2A6248DE60CF}"/>
              </a:ext>
            </a:extLst>
          </p:cNvPr>
          <p:cNvSpPr txBox="1"/>
          <p:nvPr/>
        </p:nvSpPr>
        <p:spPr>
          <a:xfrm>
            <a:off x="4552545" y="1391055"/>
            <a:ext cx="2183739" cy="70525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400" dirty="0"/>
              <a:t>Create Pipeline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400" dirty="0"/>
              <a:t>Drag &amp; drop Data Flow</a:t>
            </a:r>
          </a:p>
        </p:txBody>
      </p:sp>
    </p:spTree>
    <p:extLst>
      <p:ext uri="{BB962C8B-B14F-4D97-AF65-F5344CB8AC3E}">
        <p14:creationId xmlns:p14="http://schemas.microsoft.com/office/powerpoint/2010/main" val="340688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070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F678C-4A91-4125-9CA4-279D6104D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2" t="22270" r="13623" b="7943"/>
          <a:stretch/>
        </p:blipFill>
        <p:spPr>
          <a:xfrm>
            <a:off x="175097" y="145916"/>
            <a:ext cx="8764622" cy="65634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B54002-F43C-4504-A528-AB469C55EAD7}"/>
              </a:ext>
            </a:extLst>
          </p:cNvPr>
          <p:cNvSpPr/>
          <p:nvPr/>
        </p:nvSpPr>
        <p:spPr>
          <a:xfrm>
            <a:off x="2224391" y="618423"/>
            <a:ext cx="2026596" cy="9380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24807-8DEB-401D-96DB-04D8503F37FD}"/>
              </a:ext>
            </a:extLst>
          </p:cNvPr>
          <p:cNvSpPr/>
          <p:nvPr/>
        </p:nvSpPr>
        <p:spPr>
          <a:xfrm>
            <a:off x="175097" y="2811294"/>
            <a:ext cx="1070043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46C39-3D6D-415B-95DA-9DDF4901D492}"/>
              </a:ext>
            </a:extLst>
          </p:cNvPr>
          <p:cNvSpPr/>
          <p:nvPr/>
        </p:nvSpPr>
        <p:spPr>
          <a:xfrm>
            <a:off x="2247089" y="4353844"/>
            <a:ext cx="1371600" cy="364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7BEF6-3996-4F7D-9F6C-5351918596E1}"/>
              </a:ext>
            </a:extLst>
          </p:cNvPr>
          <p:cNvSpPr/>
          <p:nvPr/>
        </p:nvSpPr>
        <p:spPr>
          <a:xfrm>
            <a:off x="4547680" y="4407345"/>
            <a:ext cx="1473742" cy="8845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13022-0C86-49CD-81D9-934B5B953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7" t="52545" r="68457" b="41413"/>
          <a:stretch/>
        </p:blipFill>
        <p:spPr>
          <a:xfrm>
            <a:off x="8359304" y="1384925"/>
            <a:ext cx="2480553" cy="519642"/>
          </a:xfrm>
          <a:prstGeom prst="rect">
            <a:avLst/>
          </a:prstGeom>
          <a:ln w="158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0DCA1B-BD72-4274-B21E-A81358CC98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76" t="36811" r="57911" b="48551"/>
          <a:stretch/>
        </p:blipFill>
        <p:spPr>
          <a:xfrm>
            <a:off x="8359303" y="136188"/>
            <a:ext cx="3657600" cy="11653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D227DF-C6D7-4835-BAB4-2F7F3866F35B}"/>
              </a:ext>
            </a:extLst>
          </p:cNvPr>
          <p:cNvSpPr/>
          <p:nvPr/>
        </p:nvSpPr>
        <p:spPr>
          <a:xfrm>
            <a:off x="8281482" y="136189"/>
            <a:ext cx="3735421" cy="1764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9EAF1-A450-4FC8-B595-051A708CDF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16" t="30213" r="57506" b="43971"/>
          <a:stretch/>
        </p:blipFill>
        <p:spPr>
          <a:xfrm>
            <a:off x="8281482" y="1983873"/>
            <a:ext cx="3735421" cy="20727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140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C3B89B-9C1F-41F5-87D1-168607617268}"/>
              </a:ext>
            </a:extLst>
          </p:cNvPr>
          <p:cNvSpPr txBox="1"/>
          <p:nvPr/>
        </p:nvSpPr>
        <p:spPr>
          <a:xfrm>
            <a:off x="153405" y="58286"/>
            <a:ext cx="6103530" cy="13977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Auto mapping: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IN" sz="1400" dirty="0"/>
              <a:t>Since source file has fewer columns, this mapping done automatically.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IN" sz="1400" dirty="0"/>
              <a:t>Handle drifting column (if you want ADF to handle any new columns in future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IN" sz="1400" dirty="0"/>
              <a:t>Auto map columns to sink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559CF-0DC4-4EAB-8D37-CAF6A7BB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5" y="1566153"/>
            <a:ext cx="7089490" cy="52070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6C3210-297A-4134-B021-026985FE0634}"/>
              </a:ext>
            </a:extLst>
          </p:cNvPr>
          <p:cNvSpPr/>
          <p:nvPr/>
        </p:nvSpPr>
        <p:spPr>
          <a:xfrm>
            <a:off x="2558372" y="6017272"/>
            <a:ext cx="1391058" cy="2570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28F27-0791-4F68-8AF0-CF3A5F542245}"/>
              </a:ext>
            </a:extLst>
          </p:cNvPr>
          <p:cNvSpPr/>
          <p:nvPr/>
        </p:nvSpPr>
        <p:spPr>
          <a:xfrm>
            <a:off x="2519462" y="6459167"/>
            <a:ext cx="3210129" cy="3140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16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1C9B50-7438-4AD3-BCAF-6D7918B281D9}"/>
              </a:ext>
            </a:extLst>
          </p:cNvPr>
          <p:cNvSpPr txBox="1"/>
          <p:nvPr/>
        </p:nvSpPr>
        <p:spPr>
          <a:xfrm>
            <a:off x="104765" y="252844"/>
            <a:ext cx="8480613" cy="10745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Fixed mapping: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IN" sz="1400" dirty="0"/>
              <a:t>CSV file &lt; 50 columns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IN" sz="1400" dirty="0"/>
              <a:t>Whatever the name of the column will be the same name in the alias column. Sink uses same column names.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DCC2F-8FAF-4590-8B98-3C6F4E086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2" t="30921" r="20715" b="10497"/>
          <a:stretch/>
        </p:blipFill>
        <p:spPr>
          <a:xfrm>
            <a:off x="104765" y="1420238"/>
            <a:ext cx="8480614" cy="52042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A775F9-9890-4015-886C-FADB9ABA94A3}"/>
              </a:ext>
            </a:extLst>
          </p:cNvPr>
          <p:cNvSpPr/>
          <p:nvPr/>
        </p:nvSpPr>
        <p:spPr>
          <a:xfrm>
            <a:off x="1624517" y="3575629"/>
            <a:ext cx="6960861" cy="30489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94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33D76-6E52-46C3-BE2E-2889C19D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6" y="625084"/>
            <a:ext cx="11782434" cy="5538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A5C83-4D7C-451C-B39F-0D4785492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20" t="43830" r="33304" b="50000"/>
          <a:stretch/>
        </p:blipFill>
        <p:spPr>
          <a:xfrm>
            <a:off x="5369666" y="1011676"/>
            <a:ext cx="1682887" cy="7394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CD4A38-717F-4CCD-9B38-5D89605BAF77}"/>
              </a:ext>
            </a:extLst>
          </p:cNvPr>
          <p:cNvSpPr/>
          <p:nvPr/>
        </p:nvSpPr>
        <p:spPr>
          <a:xfrm>
            <a:off x="5359938" y="1449420"/>
            <a:ext cx="1692615" cy="301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DC350-9A31-47F1-BB0A-A55BE4CF7BDA}"/>
              </a:ext>
            </a:extLst>
          </p:cNvPr>
          <p:cNvSpPr txBox="1"/>
          <p:nvPr/>
        </p:nvSpPr>
        <p:spPr>
          <a:xfrm>
            <a:off x="104766" y="136110"/>
            <a:ext cx="1981633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b="1" dirty="0"/>
              <a:t>Rule-based mapping:</a:t>
            </a:r>
            <a:endParaRPr lang="en-IN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2CF96-9D17-4946-A956-B54E3D5F8E6D}"/>
              </a:ext>
            </a:extLst>
          </p:cNvPr>
          <p:cNvSpPr/>
          <p:nvPr/>
        </p:nvSpPr>
        <p:spPr>
          <a:xfrm>
            <a:off x="3229582" y="5687438"/>
            <a:ext cx="3453320" cy="476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6135-B71A-49BF-BFED-C47854F34C8F}"/>
              </a:ext>
            </a:extLst>
          </p:cNvPr>
          <p:cNvSpPr/>
          <p:nvPr/>
        </p:nvSpPr>
        <p:spPr>
          <a:xfrm>
            <a:off x="8110242" y="5687438"/>
            <a:ext cx="3679682" cy="476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5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EB1B9-CDB4-4A21-B11E-777FD299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4" y="177614"/>
            <a:ext cx="11780197" cy="57003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98FDD0-6D90-46E9-A6F5-417CFA23FCBD}"/>
              </a:ext>
            </a:extLst>
          </p:cNvPr>
          <p:cNvSpPr/>
          <p:nvPr/>
        </p:nvSpPr>
        <p:spPr>
          <a:xfrm>
            <a:off x="2801567" y="167886"/>
            <a:ext cx="894944" cy="347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4B40E1-54EF-4F4D-9717-39D2AE225B69}"/>
              </a:ext>
            </a:extLst>
          </p:cNvPr>
          <p:cNvSpPr/>
          <p:nvPr/>
        </p:nvSpPr>
        <p:spPr>
          <a:xfrm>
            <a:off x="136185" y="4776282"/>
            <a:ext cx="6342435" cy="11017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57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8B361-4394-4009-85D4-E78C24EE8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0" t="13618" r="54581" b="13759"/>
          <a:stretch/>
        </p:blipFill>
        <p:spPr>
          <a:xfrm>
            <a:off x="148495" y="146480"/>
            <a:ext cx="6057751" cy="66272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A5B0E7-8899-4E5B-844D-E2BED4312A98}"/>
              </a:ext>
            </a:extLst>
          </p:cNvPr>
          <p:cNvSpPr/>
          <p:nvPr/>
        </p:nvSpPr>
        <p:spPr>
          <a:xfrm>
            <a:off x="408561" y="1177047"/>
            <a:ext cx="1157592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BF31A-6904-4ED2-9A8B-961CBFC6C929}"/>
              </a:ext>
            </a:extLst>
          </p:cNvPr>
          <p:cNvSpPr/>
          <p:nvPr/>
        </p:nvSpPr>
        <p:spPr>
          <a:xfrm>
            <a:off x="408560" y="2246526"/>
            <a:ext cx="1070045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056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76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17</cp:revision>
  <dcterms:created xsi:type="dcterms:W3CDTF">2023-02-14T06:13:42Z</dcterms:created>
  <dcterms:modified xsi:type="dcterms:W3CDTF">2023-02-14T17:07:30Z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2023-02-14T06:13:42Z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94594f10-77ca-4c56-984f-1958fe9da82d</vt:lpwstr>
  </property>
  <property fmtid="{D5CDD505-2E9C-101B-9397-08002B2CF9AE}" pid="8" name="MSIP_Label_19540963-e559-4020-8a90-fe8a502c2801_ContentBits">
    <vt:lpwstr>0</vt:lpwstr>
  </property>
</Properties>
</file>